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200" d="100"/>
          <a:sy n="200" d="100"/>
        </p:scale>
        <p:origin x="2124" y="3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7112549"/>
              </p:ext>
            </p:extLst>
          </p:nvPr>
        </p:nvGraphicFramePr>
        <p:xfrm>
          <a:off x="227013" y="228600"/>
          <a:ext cx="8613775" cy="6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Acrobat Document" r:id="rId3" imgW="32108657" imgH="22707353" progId="Acrobat.Document.DC">
                  <p:embed/>
                </p:oleObj>
              </mc:Choice>
              <mc:Fallback>
                <p:oleObj name="Acrobat Document" r:id="rId3" imgW="32108657" imgH="22707353" progId="Acrobat.Document.DC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3" y="228600"/>
                        <a:ext cx="8613775" cy="61722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66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/>
          <p:cNvSpPr/>
          <p:nvPr/>
        </p:nvSpPr>
        <p:spPr>
          <a:xfrm>
            <a:off x="2286000" y="2743200"/>
            <a:ext cx="2514600" cy="1371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663217"/>
              </p:ext>
            </p:extLst>
          </p:nvPr>
        </p:nvGraphicFramePr>
        <p:xfrm>
          <a:off x="685800" y="762000"/>
          <a:ext cx="6164653" cy="42481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0165"/>
                <a:gridCol w="2828424"/>
                <a:gridCol w="1008032"/>
                <a:gridCol w="1008032"/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Covered Area of Shop Floors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Area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Size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Area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Unit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Shop 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245 X 53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12985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Sq Ft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Shop 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222X 49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10878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Sq Ft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Shop 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300 X 50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15000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Sq Ft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Shop 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300 X 50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15000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Sq Ft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Shop 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200 X 50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10000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Sq Ft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Shop 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55 X 70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3850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Sq Ft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Shop 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200 X 62.6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12520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Sq Ft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Shop 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100 X 50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5000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Sq Ft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Paint Shop &amp; </a:t>
                      </a:r>
                      <a:br>
                        <a:rPr lang="en-US" sz="1800" u="none" strike="noStrike">
                          <a:effectLst/>
                        </a:rPr>
                      </a:br>
                      <a:r>
                        <a:rPr lang="en-US" sz="1800" u="none" strike="noStrike">
                          <a:effectLst/>
                        </a:rPr>
                        <a:t>Shot Blasting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160X50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8000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</a:rPr>
                        <a:t>Sq</a:t>
                      </a:r>
                      <a:r>
                        <a:rPr lang="en-US" sz="1800" u="none" strike="noStrike" dirty="0">
                          <a:effectLst/>
                        </a:rPr>
                        <a:t> Ft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Height of the Sheds 12 meters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85</Words>
  <Application>Microsoft Office PowerPoint</Application>
  <PresentationFormat>On-screen Show (4:3)</PresentationFormat>
  <Paragraphs>42</Paragraphs>
  <Slides>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Office Theme</vt:lpstr>
      <vt:lpstr>Adobe Acrobat Document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Subhabrata</cp:lastModifiedBy>
  <cp:revision>6</cp:revision>
  <dcterms:created xsi:type="dcterms:W3CDTF">2006-08-16T00:00:00Z</dcterms:created>
  <dcterms:modified xsi:type="dcterms:W3CDTF">2018-10-30T12:15:33Z</dcterms:modified>
</cp:coreProperties>
</file>