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Sonane" userId="18b52f61-0938-4414-a519-2d76388dad09" providerId="ADAL" clId="{836DC856-82DC-4245-A9D5-B39C90D05769}"/>
    <pc:docChg chg="custSel addSld modSld modMainMaster">
      <pc:chgData name="Abhishek Sonane" userId="18b52f61-0938-4414-a519-2d76388dad09" providerId="ADAL" clId="{836DC856-82DC-4245-A9D5-B39C90D05769}" dt="2022-10-10T05:24:51.883" v="37"/>
      <pc:docMkLst>
        <pc:docMk/>
      </pc:docMkLst>
      <pc:sldChg chg="addSp delSp modSp new mod">
        <pc:chgData name="Abhishek Sonane" userId="18b52f61-0938-4414-a519-2d76388dad09" providerId="ADAL" clId="{836DC856-82DC-4245-A9D5-B39C90D05769}" dt="2022-10-10T05:24:46.656" v="8" actId="14100"/>
        <pc:sldMkLst>
          <pc:docMk/>
          <pc:sldMk cId="163048128" sldId="256"/>
        </pc:sldMkLst>
        <pc:spChg chg="del">
          <ac:chgData name="Abhishek Sonane" userId="18b52f61-0938-4414-a519-2d76388dad09" providerId="ADAL" clId="{836DC856-82DC-4245-A9D5-B39C90D05769}" dt="2022-10-10T05:24:40.773" v="5" actId="478"/>
          <ac:spMkLst>
            <pc:docMk/>
            <pc:sldMk cId="163048128" sldId="256"/>
            <ac:spMk id="2" creationId="{A821A9C0-B8A6-4861-AD54-7C7F6F26D3C3}"/>
          </ac:spMkLst>
        </pc:spChg>
        <pc:spChg chg="del">
          <ac:chgData name="Abhishek Sonane" userId="18b52f61-0938-4414-a519-2d76388dad09" providerId="ADAL" clId="{836DC856-82DC-4245-A9D5-B39C90D05769}" dt="2022-10-10T05:24:42.140" v="6" actId="478"/>
          <ac:spMkLst>
            <pc:docMk/>
            <pc:sldMk cId="163048128" sldId="256"/>
            <ac:spMk id="3" creationId="{8DD2F318-D230-46B8-B637-68212BC5C4DD}"/>
          </ac:spMkLst>
        </pc:spChg>
        <pc:graphicFrameChg chg="add del mod">
          <ac:chgData name="Abhishek Sonane" userId="18b52f61-0938-4414-a519-2d76388dad09" providerId="ADAL" clId="{836DC856-82DC-4245-A9D5-B39C90D05769}" dt="2022-10-10T05:24:21.051" v="2"/>
          <ac:graphicFrameMkLst>
            <pc:docMk/>
            <pc:sldMk cId="163048128" sldId="256"/>
            <ac:graphicFrameMk id="4" creationId="{0E83F8CA-A91A-4911-88DF-3CF48799CF43}"/>
          </ac:graphicFrameMkLst>
        </pc:graphicFrameChg>
        <pc:graphicFrameChg chg="add mod">
          <ac:chgData name="Abhishek Sonane" userId="18b52f61-0938-4414-a519-2d76388dad09" providerId="ADAL" clId="{836DC856-82DC-4245-A9D5-B39C90D05769}" dt="2022-10-10T05:24:25.522" v="3"/>
          <ac:graphicFrameMkLst>
            <pc:docMk/>
            <pc:sldMk cId="163048128" sldId="256"/>
            <ac:graphicFrameMk id="5" creationId="{39E5CEB2-F503-411E-A600-8F08E7AAE433}"/>
          </ac:graphicFrameMkLst>
        </pc:graphicFrameChg>
        <pc:picChg chg="add mod">
          <ac:chgData name="Abhishek Sonane" userId="18b52f61-0938-4414-a519-2d76388dad09" providerId="ADAL" clId="{836DC856-82DC-4245-A9D5-B39C90D05769}" dt="2022-10-10T05:24:46.656" v="8" actId="14100"/>
          <ac:picMkLst>
            <pc:docMk/>
            <pc:sldMk cId="163048128" sldId="256"/>
            <ac:picMk id="7" creationId="{5AE0AF82-18A1-4E02-A5F9-62492C2D3BDF}"/>
          </ac:picMkLst>
        </pc:picChg>
      </pc:sldChg>
      <pc:sldMasterChg chg="addSp modSp mod addSldLayout">
        <pc:chgData name="Abhishek Sonane" userId="18b52f61-0938-4414-a519-2d76388dad09" providerId="ADAL" clId="{836DC856-82DC-4245-A9D5-B39C90D05769}" dt="2022-10-10T05:24:51.883" v="37"/>
        <pc:sldMasterMkLst>
          <pc:docMk/>
          <pc:sldMasterMk cId="4039148636" sldId="2147483648"/>
        </pc:sldMasterMkLst>
        <pc:spChg chg="add mod modVis">
          <ac:chgData name="Abhishek Sonane" userId="18b52f61-0938-4414-a519-2d76388dad09" providerId="ADAL" clId="{836DC856-82DC-4245-A9D5-B39C90D05769}" dt="2022-10-10T05:24:51.883" v="37"/>
          <ac:spMkLst>
            <pc:docMk/>
            <pc:sldMasterMk cId="4039148636" sldId="2147483648"/>
            <ac:spMk id="2" creationId="{4A7865FF-9FF7-4B7D-B244-53550AE21BD7}"/>
          </ac:spMkLst>
        </pc:spChg>
        <pc:sldLayoutChg chg="add">
          <pc:chgData name="Abhishek Sonane" userId="18b52f61-0938-4414-a519-2d76388dad09" providerId="ADAL" clId="{836DC856-82DC-4245-A9D5-B39C90D05769}" dt="2022-10-10T05:23:55.383" v="0" actId="680"/>
          <pc:sldLayoutMkLst>
            <pc:docMk/>
            <pc:sldMasterMk cId="4039148636" sldId="2147483648"/>
            <pc:sldLayoutMk cId="2980365176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7CF69-B1B3-423A-AEAB-38313F0EE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9EC85-7BB5-4BCF-80DB-1B95BDA10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036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335046209,&quot;Placement&quot;:&quot;Footer&quot;,&quot;Top&quot;:519.343,&quot;Left&quot;:434.152283,&quot;SlideWidth&quot;:960,&quot;SlideHeight&quot;:540}">
            <a:extLst>
              <a:ext uri="{FF2B5EF4-FFF2-40B4-BE49-F238E27FC236}">
                <a16:creationId xmlns:a16="http://schemas.microsoft.com/office/drawing/2014/main" id="{4A7865FF-9FF7-4B7D-B244-53550AE21BD7}"/>
              </a:ext>
            </a:extLst>
          </p:cNvPr>
          <p:cNvSpPr txBox="1"/>
          <p:nvPr userDrawn="1"/>
        </p:nvSpPr>
        <p:spPr>
          <a:xfrm>
            <a:off x="5513734" y="6595656"/>
            <a:ext cx="1164532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IN" sz="1000">
                <a:solidFill>
                  <a:srgbClr val="000000"/>
                </a:solidFill>
                <a:latin typeface="Calibri" panose="020F0502020204030204" pitchFamily="34" charset="0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403914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9E5CEB2-F503-411E-A600-8F08E7AAE433}"/>
              </a:ext>
            </a:extLst>
          </p:cNvPr>
          <p:cNvGraphicFramePr>
            <a:graphicFrameLocks noGrp="1"/>
          </p:cNvGraphicFramePr>
          <p:nvPr/>
        </p:nvGraphicFramePr>
        <p:xfrm>
          <a:off x="3393076" y="1825626"/>
          <a:ext cx="5405847" cy="4351336"/>
        </p:xfrm>
        <a:graphic>
          <a:graphicData uri="http://schemas.openxmlformats.org/drawingml/2006/table">
            <a:tbl>
              <a:tblPr firstRow="1" firstCol="1" bandRow="1"/>
              <a:tblGrid>
                <a:gridCol w="2375977">
                  <a:extLst>
                    <a:ext uri="{9D8B030D-6E8A-4147-A177-3AD203B41FA5}">
                      <a16:colId xmlns:a16="http://schemas.microsoft.com/office/drawing/2014/main" val="162276902"/>
                    </a:ext>
                  </a:extLst>
                </a:gridCol>
                <a:gridCol w="653893">
                  <a:extLst>
                    <a:ext uri="{9D8B030D-6E8A-4147-A177-3AD203B41FA5}">
                      <a16:colId xmlns:a16="http://schemas.microsoft.com/office/drawing/2014/main" val="659396329"/>
                    </a:ext>
                  </a:extLst>
                </a:gridCol>
                <a:gridCol w="2375977">
                  <a:extLst>
                    <a:ext uri="{9D8B030D-6E8A-4147-A177-3AD203B41FA5}">
                      <a16:colId xmlns:a16="http://schemas.microsoft.com/office/drawing/2014/main" val="252512706"/>
                    </a:ext>
                  </a:extLst>
                </a:gridCol>
              </a:tblGrid>
              <a:tr h="153398">
                <a:tc>
                  <a:txBody>
                    <a:bodyPr/>
                    <a:lstStyle/>
                    <a:p>
                      <a:r>
                        <a:rPr lang="en-IN" sz="7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S.no.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13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Description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13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SPRNG Transform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578788"/>
                  </a:ext>
                </a:extLst>
              </a:tr>
              <a:tr h="123457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Project Capacity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42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100MW AC / 120 MW DC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8125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038667"/>
                  </a:ext>
                </a:extLst>
              </a:tr>
              <a:tr h="123457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AC:DC Ratio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1:1.2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16046"/>
                  </a:ext>
                </a:extLst>
              </a:tr>
              <a:tr h="222304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Location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42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Baleedupally(V), Muthyalampally(V), Addakal(V), Mahbubnagar (D), Telangana(S).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8125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049704"/>
                  </a:ext>
                </a:extLst>
              </a:tr>
              <a:tr h="123457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Co-ordinates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42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Latitude: 77.91 N; Longitude: 16.47 S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8125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61026"/>
                  </a:ext>
                </a:extLst>
              </a:tr>
              <a:tr h="123457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COD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42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23-June-2017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8125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52679"/>
                  </a:ext>
                </a:extLst>
              </a:tr>
              <a:tr h="229277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Tariff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42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INR 5.5949 / kWh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8125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24762"/>
                  </a:ext>
                </a:extLst>
              </a:tr>
              <a:tr h="123457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Off-taker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42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Southern Power Distribution Company of Telangana Limited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8125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905918"/>
                  </a:ext>
                </a:extLst>
              </a:tr>
              <a:tr h="222304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Contracted Capacity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742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00 MW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8125" marR="5742" marT="57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386753"/>
                  </a:ext>
                </a:extLst>
              </a:tr>
              <a:tr h="222714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System Voltage (DC)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1000 V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19122"/>
                  </a:ext>
                </a:extLst>
              </a:tr>
              <a:tr h="123457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Pitch (Meter)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6.5 Meter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523675"/>
                  </a:ext>
                </a:extLst>
              </a:tr>
              <a:tr h="123457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Tilt Angle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 Degree Fixed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268241"/>
                  </a:ext>
                </a:extLst>
              </a:tr>
              <a:tr h="146425">
                <a:tc rowSpan="2"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Module Type/Make/Capacity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Poly crystalline-Tel sun – 310 Wp, 315 Wp, 320 Wp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699482"/>
                  </a:ext>
                </a:extLst>
              </a:tr>
              <a:tr h="1845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Poly crystalline-JA solar -310 Wp, 315 Wp &amp; 320 Wp</a:t>
                      </a:r>
                      <a:endParaRPr lang="en-IN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033842"/>
                  </a:ext>
                </a:extLst>
              </a:tr>
              <a:tr h="222714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Module per string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42 Modules (21 Modules in series)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638968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Inverter make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ABB PVS 800 – 1000 kW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588755"/>
                  </a:ext>
                </a:extLst>
              </a:tr>
              <a:tr h="222714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15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Inverter Block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 MW (4x1 MW Inverter), 2 MW (2x1 MW Inverter), 1 MW (1x1 MW Inverter)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579248"/>
                  </a:ext>
                </a:extLst>
              </a:tr>
              <a:tr h="222714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Nos. of Inverter Station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27 Indoor Station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753391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Project Area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580 Acer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244507"/>
                  </a:ext>
                </a:extLst>
              </a:tr>
              <a:tr h="184980">
                <a:tc rowSpan="3"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Land Parcels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Plot – 1  39MW AC/46.8MWp DC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151056"/>
                  </a:ext>
                </a:extLst>
              </a:tr>
              <a:tr h="1386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Plot – 2 54MW AC/64.8 MWp DC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01015"/>
                  </a:ext>
                </a:extLst>
              </a:tr>
              <a:tr h="18333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Plot – 3 7MWAC/8.4 MWp Dc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682534"/>
                  </a:ext>
                </a:extLst>
              </a:tr>
              <a:tr h="222714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Module Cleaning system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100% pipeline network for water based cleaning system is installed in plant.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15"/>
                  </a:ext>
                </a:extLst>
              </a:tr>
              <a:tr h="222714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MMS Configuration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2P x 21  Fixed tilt MMS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829721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EPC Contractor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Sterling &amp; Wilson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611841"/>
                  </a:ext>
                </a:extLst>
              </a:tr>
              <a:tr h="121406"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22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O&amp;M Contractor </a:t>
                      </a:r>
                      <a:endParaRPr lang="en-IN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Mahindra </a:t>
                      </a:r>
                      <a:r>
                        <a:rPr lang="en-IN" sz="7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Teqo</a:t>
                      </a:r>
                      <a:r>
                        <a:rPr lang="en-IN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Pvt Ltd</a:t>
                      </a:r>
                      <a:endParaRPr lang="en-IN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52" marR="6152" marT="61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8986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AE0AF82-18A1-4E02-A5F9-62492C2D3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994" y="457200"/>
            <a:ext cx="1014280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8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Sonane</dc:creator>
  <cp:lastModifiedBy>Abhishek Sonane</cp:lastModifiedBy>
  <cp:revision>1</cp:revision>
  <dcterms:created xsi:type="dcterms:W3CDTF">2022-10-10T05:23:52Z</dcterms:created>
  <dcterms:modified xsi:type="dcterms:W3CDTF">2022-10-10T05:24:51Z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d8eb673-256a-4e9f-83a3-f76bfa47971b_Enabled">
    <vt:lpwstr>true</vt:lpwstr>
  </property>
  <property fmtid="{D5CDD505-2E9C-101B-9397-08002B2CF9AE}" pid="3" name="MSIP_Label_2d8eb673-256a-4e9f-83a3-f76bfa47971b_SetDate">
    <vt:lpwstr>2022-10-10T05:24:51Z</vt:lpwstr>
  </property>
  <property fmtid="{D5CDD505-2E9C-101B-9397-08002B2CF9AE}" pid="4" name="MSIP_Label_2d8eb673-256a-4e9f-83a3-f76bfa47971b_Method">
    <vt:lpwstr>Standard</vt:lpwstr>
  </property>
  <property fmtid="{D5CDD505-2E9C-101B-9397-08002B2CF9AE}" pid="5" name="MSIP_Label_2d8eb673-256a-4e9f-83a3-f76bfa47971b_Name">
    <vt:lpwstr>Internal Use only</vt:lpwstr>
  </property>
  <property fmtid="{D5CDD505-2E9C-101B-9397-08002B2CF9AE}" pid="6" name="MSIP_Label_2d8eb673-256a-4e9f-83a3-f76bfa47971b_SiteId">
    <vt:lpwstr>99a3bf32-ac1b-4b6d-9242-063fc9650ac2</vt:lpwstr>
  </property>
  <property fmtid="{D5CDD505-2E9C-101B-9397-08002B2CF9AE}" pid="7" name="MSIP_Label_2d8eb673-256a-4e9f-83a3-f76bfa47971b_ActionId">
    <vt:lpwstr>51eca94c-73e9-45ae-a1e7-8cd89323c0bb</vt:lpwstr>
  </property>
  <property fmtid="{D5CDD505-2E9C-101B-9397-08002B2CF9AE}" pid="8" name="MSIP_Label_2d8eb673-256a-4e9f-83a3-f76bfa47971b_ContentBits">
    <vt:lpwstr>2</vt:lpwstr>
  </property>
</Properties>
</file>