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3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FD6B-353D-4C82-8040-498B7DF17F6B}" type="datetimeFigureOut">
              <a:rPr lang="en-SG" smtClean="0"/>
              <a:t>15/9/2019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BA9D9-2EFF-46FB-957E-6CA4EA1FEBA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924266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FD6B-353D-4C82-8040-498B7DF17F6B}" type="datetimeFigureOut">
              <a:rPr lang="en-SG" smtClean="0"/>
              <a:t>15/9/2019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BA9D9-2EFF-46FB-957E-6CA4EA1FEBA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3616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FD6B-353D-4C82-8040-498B7DF17F6B}" type="datetimeFigureOut">
              <a:rPr lang="en-SG" smtClean="0"/>
              <a:t>15/9/2019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BA9D9-2EFF-46FB-957E-6CA4EA1FEBA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528509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FD6B-353D-4C82-8040-498B7DF17F6B}" type="datetimeFigureOut">
              <a:rPr lang="en-SG" smtClean="0"/>
              <a:t>15/9/2019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BA9D9-2EFF-46FB-957E-6CA4EA1FEBA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86005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FD6B-353D-4C82-8040-498B7DF17F6B}" type="datetimeFigureOut">
              <a:rPr lang="en-SG" smtClean="0"/>
              <a:t>15/9/2019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BA9D9-2EFF-46FB-957E-6CA4EA1FEBA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475288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FD6B-353D-4C82-8040-498B7DF17F6B}" type="datetimeFigureOut">
              <a:rPr lang="en-SG" smtClean="0"/>
              <a:t>15/9/2019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BA9D9-2EFF-46FB-957E-6CA4EA1FEBA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967815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FD6B-353D-4C82-8040-498B7DF17F6B}" type="datetimeFigureOut">
              <a:rPr lang="en-SG" smtClean="0"/>
              <a:t>15/9/2019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BA9D9-2EFF-46FB-957E-6CA4EA1FEBA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366808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FD6B-353D-4C82-8040-498B7DF17F6B}" type="datetimeFigureOut">
              <a:rPr lang="en-SG" smtClean="0"/>
              <a:t>15/9/2019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BA9D9-2EFF-46FB-957E-6CA4EA1FEBA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18142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FD6B-353D-4C82-8040-498B7DF17F6B}" type="datetimeFigureOut">
              <a:rPr lang="en-SG" smtClean="0"/>
              <a:t>15/9/2019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BA9D9-2EFF-46FB-957E-6CA4EA1FEBA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743431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FD6B-353D-4C82-8040-498B7DF17F6B}" type="datetimeFigureOut">
              <a:rPr lang="en-SG" smtClean="0"/>
              <a:t>15/9/2019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BA9D9-2EFF-46FB-957E-6CA4EA1FEBA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585846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FD6B-353D-4C82-8040-498B7DF17F6B}" type="datetimeFigureOut">
              <a:rPr lang="en-SG" smtClean="0"/>
              <a:t>15/9/2019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BA9D9-2EFF-46FB-957E-6CA4EA1FEBA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97310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8FD6B-353D-4C82-8040-498B7DF17F6B}" type="datetimeFigureOut">
              <a:rPr lang="en-SG" smtClean="0"/>
              <a:t>15/9/2019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BA9D9-2EFF-46FB-957E-6CA4EA1FEBA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020399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89" y="1051068"/>
            <a:ext cx="10711829" cy="5527955"/>
          </a:xfrm>
        </p:spPr>
        <p:txBody>
          <a:bodyPr>
            <a:noAutofit/>
          </a:bodyPr>
          <a:lstStyle/>
          <a:p>
            <a:pPr algn="l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en-IN" sz="3600" b="1" dirty="0"/>
              <a:t>Name:</a:t>
            </a:r>
            <a:r>
              <a:rPr lang="en-US" sz="3600" b="1" dirty="0">
                <a:solidFill>
                  <a:srgbClr val="4C3136"/>
                </a:solidFill>
                <a:latin typeface="Corbel" panose="020B0503020204020204" pitchFamily="34" charset="0"/>
              </a:rPr>
              <a:t>Dr. </a:t>
            </a:r>
            <a:r>
              <a:rPr lang="en-US" sz="3600" b="1" dirty="0" err="1">
                <a:solidFill>
                  <a:srgbClr val="4C3136"/>
                </a:solidFill>
                <a:latin typeface="Corbel" panose="020B0503020204020204" pitchFamily="34" charset="0"/>
              </a:rPr>
              <a:t>Shakuntla</a:t>
            </a:r>
            <a:r>
              <a:rPr lang="en-US" sz="3600" b="1" dirty="0">
                <a:solidFill>
                  <a:srgbClr val="4C3136"/>
                </a:solidFill>
                <a:latin typeface="Corbel" panose="020B0503020204020204" pitchFamily="34" charset="0"/>
              </a:rPr>
              <a:t> Kumar</a:t>
            </a:r>
            <a:br>
              <a:rPr lang="en-US" sz="3600" b="1" dirty="0">
                <a:solidFill>
                  <a:srgbClr val="4C3136"/>
                </a:solidFill>
                <a:latin typeface="Corbel" panose="020B0503020204020204" pitchFamily="34" charset="0"/>
              </a:rPr>
            </a:br>
            <a:br>
              <a:rPr lang="en-IN" sz="3600" b="1" dirty="0"/>
            </a:br>
            <a:r>
              <a:rPr lang="en-IN" sz="1800" b="1" dirty="0"/>
              <a:t>Designation: Consultant/ Medical Director, Nulife Hospital Delhi</a:t>
            </a:r>
            <a:br>
              <a:rPr lang="en-IN" sz="1800" b="1" dirty="0"/>
            </a:br>
            <a:r>
              <a:rPr lang="en-IN" sz="1800" b="1" dirty="0"/>
              <a:t>                                            Senior Consultant Fortis Hospital, Delhi</a:t>
            </a:r>
            <a:br>
              <a:rPr lang="en-IN" sz="1800" b="1" dirty="0"/>
            </a:br>
            <a:r>
              <a:rPr lang="en-IN" sz="1800" b="1" dirty="0"/>
              <a:t>Affiliation:</a:t>
            </a:r>
            <a:r>
              <a:rPr lang="en-US" sz="1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800" b="1" dirty="0">
                <a:solidFill>
                  <a:schemeClr val="bg2">
                    <a:lumMod val="10000"/>
                  </a:schemeClr>
                </a:solidFill>
              </a:rPr>
              <a:t>FIAOG, FICOG, Dip. Endoscopy Kiel, Germany.</a:t>
            </a:r>
            <a:br>
              <a:rPr lang="en-US" sz="18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1800" b="1" dirty="0">
                <a:solidFill>
                  <a:schemeClr val="bg2">
                    <a:lumMod val="10000"/>
                  </a:schemeClr>
                </a:solidFill>
              </a:rPr>
              <a:t> Life member IMA, AOGD, IFS, DGES, ISAR, ISPAT. AM-RCOG</a:t>
            </a:r>
            <a:br>
              <a:rPr lang="en-US" sz="1800" b="1" dirty="0">
                <a:solidFill>
                  <a:schemeClr val="bg2">
                    <a:lumMod val="10000"/>
                  </a:schemeClr>
                </a:solidFill>
              </a:rPr>
            </a:br>
            <a:br>
              <a:rPr lang="en-US" sz="18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1800" b="1" dirty="0">
                <a:solidFill>
                  <a:schemeClr val="bg2">
                    <a:lumMod val="10000"/>
                  </a:schemeClr>
                </a:solidFill>
              </a:rPr>
              <a:t>Vice President, DGF—North</a:t>
            </a:r>
            <a:br>
              <a:rPr lang="en-US" sz="18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SG" sz="1800" b="1" dirty="0">
                <a:solidFill>
                  <a:schemeClr val="bg2">
                    <a:lumMod val="10000"/>
                  </a:schemeClr>
                </a:solidFill>
              </a:rPr>
              <a:t>Former Chairperson Adolescent Committee AOGD 2017-2019</a:t>
            </a:r>
            <a:br>
              <a:rPr lang="en-SG" sz="18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SG" sz="1800" b="1" dirty="0">
                <a:solidFill>
                  <a:schemeClr val="bg2">
                    <a:lumMod val="10000"/>
                  </a:schemeClr>
                </a:solidFill>
              </a:rPr>
              <a:t>Organising Secretary- International PCOS Conference 2018, and</a:t>
            </a:r>
            <a:br>
              <a:rPr lang="en-US" sz="18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SG" sz="1800" b="1" dirty="0">
                <a:solidFill>
                  <a:schemeClr val="bg2">
                    <a:lumMod val="10000"/>
                  </a:schemeClr>
                </a:solidFill>
              </a:rPr>
              <a:t> National FOGSI Conference 2017.</a:t>
            </a:r>
            <a:br>
              <a:rPr lang="en-SG" sz="18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SG" sz="1800" b="1" dirty="0">
                <a:solidFill>
                  <a:schemeClr val="bg2">
                    <a:lumMod val="10000"/>
                  </a:schemeClr>
                </a:solidFill>
              </a:rPr>
              <a:t>Executive Member ISPAT- Delhi Chapter</a:t>
            </a:r>
            <a:br>
              <a:rPr lang="en-SG" sz="18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SG" sz="1800" b="1" dirty="0">
                <a:solidFill>
                  <a:schemeClr val="bg2">
                    <a:lumMod val="10000"/>
                  </a:schemeClr>
                </a:solidFill>
              </a:rPr>
              <a:t>Executive member Breast </a:t>
            </a:r>
            <a:r>
              <a:rPr lang="en-SG" sz="1800" b="1" dirty="0" err="1">
                <a:solidFill>
                  <a:schemeClr val="bg2">
                    <a:lumMod val="10000"/>
                  </a:schemeClr>
                </a:solidFill>
              </a:rPr>
              <a:t>Committee,FOGSI</a:t>
            </a:r>
            <a:r>
              <a:rPr lang="en-SG" sz="1800" b="1">
                <a:solidFill>
                  <a:schemeClr val="bg2">
                    <a:lumMod val="10000"/>
                  </a:schemeClr>
                </a:solidFill>
              </a:rPr>
              <a:t>.</a:t>
            </a:r>
            <a:br>
              <a:rPr lang="en-SG" sz="18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SG" sz="1800" b="1" dirty="0">
                <a:solidFill>
                  <a:schemeClr val="bg2">
                    <a:lumMod val="10000"/>
                  </a:schemeClr>
                </a:solidFill>
              </a:rPr>
              <a:t>Have organised several seminars, CME’s, Workshops </a:t>
            </a:r>
            <a:br>
              <a:rPr lang="en-SG" sz="18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SG" sz="1800" b="1" dirty="0">
                <a:solidFill>
                  <a:schemeClr val="bg2">
                    <a:lumMod val="10000"/>
                  </a:schemeClr>
                </a:solidFill>
              </a:rPr>
              <a:t>Speaker on several National/ International platforms.</a:t>
            </a:r>
            <a:br>
              <a:rPr lang="en-SG" sz="18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SG" sz="1800" b="1" dirty="0">
                <a:solidFill>
                  <a:schemeClr val="bg2">
                    <a:lumMod val="10000"/>
                  </a:schemeClr>
                </a:solidFill>
              </a:rPr>
              <a:t>Author of chapters, articles, papers in several Books, Journals.</a:t>
            </a:r>
            <a:br>
              <a:rPr lang="en-SG" sz="1800" b="1" dirty="0">
                <a:solidFill>
                  <a:schemeClr val="bg2">
                    <a:lumMod val="10000"/>
                  </a:schemeClr>
                </a:solidFill>
              </a:rPr>
            </a:br>
            <a:br>
              <a:rPr lang="en-SG" sz="1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en-IN" sz="1800" b="1" cap="all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en-IN" sz="1800" b="1" dirty="0"/>
            </a:br>
            <a:r>
              <a:rPr lang="en-IN" sz="1800" b="1" dirty="0"/>
              <a:t>Research Interest: Adolescent Health, Reproductive Health.</a:t>
            </a:r>
            <a:br>
              <a:rPr lang="en-IN" sz="1800" b="1" dirty="0"/>
            </a:br>
            <a:br>
              <a:rPr lang="en-IN" sz="1800" b="1" dirty="0"/>
            </a:br>
            <a:endParaRPr lang="en-US" sz="18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62365" y="363069"/>
            <a:ext cx="3684494" cy="4854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83890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Name:Dr. Shakuntla Kumar  Designation: Consultant/ Medical Director, Nulife Hospital Delhi                                             Senior Consultant Fortis Hospital, Delhi Affiliation: FIAOG, FICOG, Dip. Endoscopy Kiel, Germany.  Life member IMA, AOGD, IFS, DGES, ISAR, ISPAT. AM-RCOG  Vice President, DGF—North Former Chairperson Adolescent Committee AOGD 2017-2019 Organising Secretary- International PCOS Conference 2018, and  National FOGSI Conference 2017. Executive Member ISPAT- Delhi Chapter Executive member Breast Committee,FOGSI. Have organised several seminars, CME’s, Workshops  Speaker on several National/ International platforms. Author of chapters, articles, papers in several Books, Journals.    Research Interest: Adolescent Health, Reproductive Health.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Name:Dr. Shakuntla Kumar  Designation:Consultant/ Medical Director, Nulife Hospital Delhi                                             Senior Consultant Fortis Hospital, Delhi Affiliation: FIAOG, FICOG, Dip. Endoscopy Kiel, Germany.  Life member IMA, AOGD, IFS, DGES, ISAR, ISPAT. AM-RCOG Organising Secretary- International PCOS Conference 2018 Delhi Organising Secretary- National FOGSI BOH CME 2017 Former Chairperson Adolescent Committee AOGD 2017-2019 Vice President, DGF—North Executive Member ISPAT- Delhi Chapter Have organised several seminars, CME’s, Workshops  Speaker in several National/ International platforms. Author of chapters, articles, papers in several Books, Journals.    Research Interest: Adolescent Health, Reproductive Health.  </dc:title>
  <dc:creator>shakuntla kumar</dc:creator>
  <cp:lastModifiedBy>Unknown User</cp:lastModifiedBy>
  <cp:revision>6</cp:revision>
  <dcterms:created xsi:type="dcterms:W3CDTF">2019-06-19T13:23:54Z</dcterms:created>
  <dcterms:modified xsi:type="dcterms:W3CDTF">2019-09-15T13:33:38Z</dcterms:modified>
</cp:coreProperties>
</file>